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9" r:id="rId2"/>
    <p:sldId id="261" r:id="rId3"/>
    <p:sldId id="297" r:id="rId4"/>
    <p:sldId id="303" r:id="rId5"/>
    <p:sldId id="298" r:id="rId6"/>
    <p:sldId id="302" r:id="rId7"/>
    <p:sldId id="299" r:id="rId8"/>
    <p:sldId id="300" r:id="rId9"/>
    <p:sldId id="301" r:id="rId10"/>
    <p:sldId id="304" r:id="rId11"/>
    <p:sldId id="305" r:id="rId12"/>
    <p:sldId id="333" r:id="rId13"/>
    <p:sldId id="334" r:id="rId14"/>
    <p:sldId id="308" r:id="rId15"/>
    <p:sldId id="307" r:id="rId16"/>
    <p:sldId id="335" r:id="rId17"/>
    <p:sldId id="279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283" r:id="rId28"/>
    <p:sldId id="319" r:id="rId29"/>
    <p:sldId id="320" r:id="rId30"/>
    <p:sldId id="321" r:id="rId31"/>
    <p:sldId id="322" r:id="rId32"/>
    <p:sldId id="323" r:id="rId33"/>
    <p:sldId id="324" r:id="rId34"/>
    <p:sldId id="327" r:id="rId35"/>
    <p:sldId id="332" r:id="rId36"/>
    <p:sldId id="328" r:id="rId37"/>
    <p:sldId id="329" r:id="rId38"/>
    <p:sldId id="330" r:id="rId39"/>
    <p:sldId id="331" r:id="rId40"/>
    <p:sldId id="336" r:id="rId41"/>
    <p:sldId id="262" r:id="rId42"/>
    <p:sldId id="260" r:id="rId43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14A"/>
    <a:srgbClr val="B36A5A"/>
    <a:srgbClr val="263C57"/>
    <a:srgbClr val="FBD980"/>
    <a:srgbClr val="F8C976"/>
    <a:srgbClr val="1E3957"/>
    <a:srgbClr val="463A48"/>
    <a:srgbClr val="FFFFFF"/>
    <a:srgbClr val="02CBFF"/>
    <a:srgbClr val="4F4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4660"/>
  </p:normalViewPr>
  <p:slideViewPr>
    <p:cSldViewPr>
      <p:cViewPr varScale="1">
        <p:scale>
          <a:sx n="107" d="100"/>
          <a:sy n="107" d="100"/>
        </p:scale>
        <p:origin x="1182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EA94D-BBF8-4FBF-87E3-857E84B81EE7}" type="datetimeFigureOut">
              <a:rPr lang="hu-HU" smtClean="0"/>
              <a:t>2026. 06. 03.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21CF-BE2E-4CD7-AEBB-06EC8678F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89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C21CF-BE2E-4CD7-AEBB-06EC8678FF3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24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2026. 06. 03.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Magyar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eddig megjelent kötetei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2" y="1484784"/>
            <a:ext cx="2831713" cy="41764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70" y="1484785"/>
            <a:ext cx="2907827" cy="41764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09" y="1484784"/>
            <a:ext cx="278431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1400km</a:t>
            </a:r>
            <a:r>
              <a:rPr lang="hu-HU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-nyi, egybefüggő terület teljes élőnyelvi és történeti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helynévállománya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34" y="1349483"/>
            <a:ext cx="4960972" cy="403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50"/>
            <a:ext cx="6293596" cy="35312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6293596" cy="419573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00" y="-73324"/>
            <a:ext cx="6082898" cy="46168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00" y="2825884"/>
            <a:ext cx="6081100" cy="40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2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helynévszótárak felépítése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20" y="629007"/>
            <a:ext cx="4320480" cy="62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2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" y="0"/>
            <a:ext cx="9144000" cy="65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2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" y="0"/>
            <a:ext cx="9144000" cy="65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6632"/>
            <a:ext cx="4918721" cy="65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7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332656"/>
            <a:ext cx="523747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86" y="452022"/>
            <a:ext cx="4677428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2492896"/>
            <a:ext cx="6264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</a:t>
            </a:r>
            <a:r>
              <a:rPr lang="hu-HU" sz="2400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Balmazújvárosi járás helynevei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és a </a:t>
            </a:r>
            <a:r>
              <a:rPr lang="hu-HU" sz="2400" i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Balmazújváros helynevei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című kötetek bemutatása</a:t>
            </a:r>
          </a:p>
          <a:p>
            <a:endParaRPr lang="hu-HU" sz="2400" dirty="0" smtClean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 dirty="0" smtClean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000" cap="small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E. Nagy Katalin</a:t>
            </a:r>
            <a:endParaRPr lang="hu-HU" sz="2000" cap="small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endParaRPr lang="hu-HU" sz="2000" dirty="0" smtClean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endParaRPr lang="hu-HU" sz="2000" dirty="0" smtClean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0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Balmazújváros, 2026. június 3.</a:t>
            </a:r>
            <a:endParaRPr lang="hu-HU" sz="20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60" y="856891"/>
            <a:ext cx="4334480" cy="514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908720"/>
            <a:ext cx="4153480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7" y="890587"/>
            <a:ext cx="40481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7" y="300037"/>
            <a:ext cx="522922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7240"/>
            <a:ext cx="3278545" cy="67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0"/>
            <a:ext cx="2808312" cy="69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2892"/>
            <a:ext cx="4104456" cy="70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37973" t="12463" r="7647" b="9194"/>
          <a:stretch/>
        </p:blipFill>
        <p:spPr>
          <a:xfrm>
            <a:off x="540000" y="792000"/>
            <a:ext cx="7330372" cy="59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Illusztrációk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60" y="680523"/>
            <a:ext cx="4937884" cy="309634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92668"/>
            <a:ext cx="5047996" cy="336533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80523"/>
            <a:ext cx="4283969" cy="466954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29" y="3492667"/>
            <a:ext cx="5221633" cy="33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3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Illusztrációk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4234996" cy="54096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540" y="3861048"/>
            <a:ext cx="4334480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Balmazújvárosi 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1349483"/>
            <a:ext cx="331236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08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Leíró és utaló szócikkek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21" y="116632"/>
            <a:ext cx="3627685" cy="666936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808"/>
            <a:ext cx="4763165" cy="4448796"/>
          </a:xfrm>
          <a:prstGeom prst="rect">
            <a:avLst/>
          </a:prstGeom>
        </p:spPr>
      </p:pic>
      <p:sp>
        <p:nvSpPr>
          <p:cNvPr id="12" name="Jobbra nyíl 11"/>
          <p:cNvSpPr/>
          <p:nvPr/>
        </p:nvSpPr>
        <p:spPr>
          <a:xfrm>
            <a:off x="4270651" y="39252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9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Helynévbokrok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17"/>
            <a:ext cx="2606661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5181092" cy="3456384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>
            <a:off x="5364088" y="4797152"/>
            <a:ext cx="23762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9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Névtérképek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0"/>
            <a:ext cx="4716016" cy="679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9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Névtérképek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030" y="908720"/>
            <a:ext cx="3902446" cy="24482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80728"/>
            <a:ext cx="5121526" cy="415961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234" y="3284984"/>
            <a:ext cx="3742271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Névmagyarázatok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Névmagyarázatok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23" y="836712"/>
            <a:ext cx="7397641" cy="52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Névmagyarázatok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132" y="722313"/>
            <a:ext cx="4429743" cy="154326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550" y="2132856"/>
            <a:ext cx="4391638" cy="19147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509120"/>
            <a:ext cx="4418354" cy="5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8954750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 Füzetek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0" y="1052824"/>
            <a:ext cx="2954560" cy="429377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756" y="1052822"/>
            <a:ext cx="2954523" cy="431461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052823"/>
            <a:ext cx="2929656" cy="42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 Füzetek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03" y="1124744"/>
            <a:ext cx="3113098" cy="45365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3" y="1124744"/>
            <a:ext cx="311157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Balmazújvárosi 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340768"/>
            <a:ext cx="6948264" cy="49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 Füzetek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3" y="836712"/>
            <a:ext cx="9144000" cy="6096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584"/>
            <a:ext cx="9144000" cy="6096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" y="782568"/>
            <a:ext cx="9144000" cy="6096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8" y="762000"/>
            <a:ext cx="9144000" cy="6096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Balmazújvárosi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87" y="1340768"/>
            <a:ext cx="6778703" cy="48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Balmazújvárosi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50" y="1349483"/>
            <a:ext cx="6794408" cy="48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Balmazújvárosi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50" y="1349483"/>
            <a:ext cx="6780752" cy="48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Balmazújvárosi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50" y="1340768"/>
            <a:ext cx="679713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Helynévszótárak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Balmazújvárosi </a:t>
            </a:r>
            <a:r>
              <a:rPr lang="hu-H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járás </a:t>
            </a:r>
            <a:r>
              <a:rPr lang="hu-H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helynevei</a:t>
            </a:r>
            <a:endParaRPr lang="hu-H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50" y="1340769"/>
            <a:ext cx="6820850" cy="491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3007</TotalTime>
  <Words>143</Words>
  <Application>Microsoft Office PowerPoint</Application>
  <PresentationFormat>Diavetítés a képernyőre (4:3 oldalarány)</PresentationFormat>
  <Paragraphs>42</Paragraphs>
  <Slides>42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Nagy Katalin</cp:lastModifiedBy>
  <cp:revision>161</cp:revision>
  <cp:lastPrinted>2023-10-10T18:59:25Z</cp:lastPrinted>
  <dcterms:created xsi:type="dcterms:W3CDTF">2022-04-21T17:56:47Z</dcterms:created>
  <dcterms:modified xsi:type="dcterms:W3CDTF">2026-06-03T08:54:42Z</dcterms:modified>
</cp:coreProperties>
</file>