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4F7CAB-F5DF-A728-52D1-6672458DD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5A649D7-ADFE-3765-5E85-8903F5C3A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31014DF-69EA-4CB3-5373-A7470D4F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2E796A6-8631-062D-A5EA-A595F716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229DEF0-83DC-8482-CAF3-558B6D26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779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2207B1-2725-64F0-36FA-4ABF9ABE7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FC16A89-8C81-84F9-C9A7-D9E80B4D0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143D9FB-3124-8891-FF86-2F9693ED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7F01B5-D508-DE4B-8A47-EA48D8D9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D310F0-151A-75FF-C30E-FF91D994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996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E1063C2-1BA1-C7F0-E22B-1277FB364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433E656-3C8B-7381-A5E1-9336322AF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C1C437C-070F-65EE-6001-5DCAAD66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126F4F4-9E6D-93D3-CC31-A3E7C52E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3DD2FFF-5138-6EEC-E2FA-EFAD230D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47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2FC9B47-8874-5252-206D-B001BA6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F22B56-7B8E-C73B-B3EA-8558669B1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50AC95D-485B-28C1-F8DE-12C4E678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6D0318-12FB-9AC3-5871-E8E8DEA2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B6F575C-E762-58BD-BC48-B26C2421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1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8D3D8A-615D-4C16-175C-55B3BC2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0DA67C5-9C46-41B8-88BA-25DE1D236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CF25EBC-E06B-1A36-984F-8B14CAD33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9D21FB1-D550-AFF0-E438-0CC9B7B6E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78621AC-0D75-EF11-8C1C-791574A6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569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EF90D3-2CEC-5D0A-C693-F2FE5069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9B0B57-8B90-44F9-4236-3DBA27C8D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39DD612-6480-4AAB-FB93-F34EB2EFC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6EEB7C4-B588-B98F-EF4F-D8DF00DE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B30F405-3639-2EC9-F303-05D64375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38DCAB2-7A0B-D185-D27C-CE942D00C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572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F3B60B-842A-83EE-CF96-B28C32D3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21E70FC-A7EC-95F7-7C2B-DF36F3C4C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27E8143-FA1D-3A7D-27D7-4E1C8ED93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292B2B2-D31B-6288-4FCE-9D31EDEE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3764A36-FFDC-C41C-C0D7-2E679E765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6B6E661-6E4D-2792-2B58-0CE97400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A6DCCD0-EED9-D14E-898C-3199B23A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9A0B2B6-0B8F-E047-FEFA-23FF4BB6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165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320526-0780-298E-C622-EA9054CF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393D1FE-712B-198B-7961-FAE4EB16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FAABFD0-7746-A678-2C8F-FC1A3E09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EC67531-64DD-C161-08A9-2F324971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055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20CC6B8-52BA-2A0E-A19B-9FBE17B8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4F62158-0746-DEB4-0E9B-3A82F143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22750E2-8F44-709D-42DF-1FCB349D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52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0EEC14-7D9D-36AF-D414-DDCF55C87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FEF4924-8C67-66DD-DB55-919E5E967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6CD9FD6-2F13-8746-8C3A-B39BD081A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FFFCA7F-B4E2-FB0D-F36C-6CCF87CB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05AC917-250D-CF4D-7544-AB8372E9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16E8B00-2F89-529F-8642-13376E53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62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C58817-B181-BCA6-51A3-BC3E247D6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40238C8-0EF1-4EA5-4A6D-F169B85F5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24B16EE-3675-D23C-F321-941FEE5C3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9467529-059A-9196-FBAE-58BE500F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284C948-4FCD-002D-8078-818EA56D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B83A08A-18DF-5004-6814-C5F1E884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99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82A874BA-1842-AEA2-7D79-64961AEB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114BE70-65C7-6F0F-835F-6E75567B9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3F53E2C-C1E7-A97A-EAAF-8EB9DF7CA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A178-E826-4771-B545-C052A44F9035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2024745-222B-4FF8-18AA-24BFD6142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6036A11-88B7-919C-B24B-2BE7E831B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74B39-7CB8-482D-9873-A69C7BC7B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57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rmIfdBQg7OrDWltyD67b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B3E738-B07E-E1A8-54BB-7A85268486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Szilágyi Ferenc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1520E0-F12E-10C8-9850-F523226590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https://prezi.com/view/rmIfdBQg7OrDWltyD67b/</a:t>
            </a:r>
            <a:br>
              <a:rPr kumimoji="0" lang="hu-HU" altLang="hu-HU" sz="1800" b="0" i="0" u="none" strike="noStrike" cap="none" normalizeH="0" baseline="0">
                <a:ln>
                  <a:noFill/>
                </a:ln>
                <a:solidFill>
                  <a:srgbClr val="888888"/>
                </a:solidFill>
                <a:effectLst/>
                <a:latin typeface="Arial" panose="020B0604020202020204" pitchFamily="34" charset="0"/>
              </a:rPr>
            </a:b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92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Szilágyi Ferenc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Szilágyi Ferenc</dc:title>
  <dc:creator>Dr. Tóth Valéria</dc:creator>
  <cp:lastModifiedBy>Dr. Tóth Valéria</cp:lastModifiedBy>
  <cp:revision>1</cp:revision>
  <dcterms:created xsi:type="dcterms:W3CDTF">2023-10-16T11:06:27Z</dcterms:created>
  <dcterms:modified xsi:type="dcterms:W3CDTF">2023-10-16T11:06:50Z</dcterms:modified>
</cp:coreProperties>
</file>